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4"/>
  </p:sldMasterIdLst>
  <p:notesMasterIdLst>
    <p:notesMasterId r:id="rId11"/>
  </p:notesMasterIdLst>
  <p:sldIdLst>
    <p:sldId id="401" r:id="rId5"/>
    <p:sldId id="403" r:id="rId6"/>
    <p:sldId id="402" r:id="rId7"/>
    <p:sldId id="411" r:id="rId8"/>
    <p:sldId id="408" r:id="rId9"/>
    <p:sldId id="40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08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0B616-BCB2-4E7C-BAA6-B90DF21B9EDF}" type="datetimeFigureOut">
              <a:rPr lang="en-US" smtClean="0"/>
              <a:t>9/27/2022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EDF81-139F-488C-872B-4720FBA6BF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728" y="1674546"/>
            <a:ext cx="3401568" cy="3508908"/>
          </a:xfrm>
        </p:spPr>
        <p:txBody>
          <a:bodyPr anchor="ctr"/>
          <a:lstStyle>
            <a:lvl1pPr marL="0" indent="0" algn="l">
              <a:buNone/>
              <a:defRPr sz="28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2" name="Text Placeholder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3" name="Text Placeholder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70" name="Text Placeholder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Customer Retention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0470" y="1674546"/>
            <a:ext cx="3920851" cy="3508908"/>
          </a:xfrm>
        </p:spPr>
        <p:txBody>
          <a:bodyPr/>
          <a:lstStyle/>
          <a:p>
            <a:pPr algn="ctr"/>
            <a:r>
              <a:rPr lang="en-US" dirty="0"/>
              <a:t>Amit Puri Goswami</a:t>
            </a:r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11" name="Picture Placeholder 10" descr="close up of hanging clothes">
            <a:extLst>
              <a:ext uri="{FF2B5EF4-FFF2-40B4-BE49-F238E27FC236}">
                <a16:creationId xmlns:a16="http://schemas.microsoft.com/office/drawing/2014/main" id="{86865FD9-DFA3-490C-B372-0EDD4BED9C5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" r="17"/>
          <a:stretch/>
        </p:blipFill>
        <p:spPr/>
      </p:pic>
      <p:pic>
        <p:nvPicPr>
          <p:cNvPr id="13" name="Picture Placeholder 12" descr="woman dressing mannequin ">
            <a:extLst>
              <a:ext uri="{FF2B5EF4-FFF2-40B4-BE49-F238E27FC236}">
                <a16:creationId xmlns:a16="http://schemas.microsoft.com/office/drawing/2014/main" id="{55CEEF7E-98C5-40BC-941B-88FA9196B7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6" b="16"/>
          <a:stretch/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F79409-2936-4FDC-BF6F-45FC9FDA8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There are so many online selling websites in the market and we need to know that how to get customer retention i.e. we want to know that </a:t>
            </a:r>
            <a:r>
              <a:rPr lang="en-US" b="1" dirty="0"/>
              <a:t>what are the key factors which make the customers purchase goods again and again from the same website.</a:t>
            </a:r>
          </a:p>
          <a:p>
            <a:endParaRPr lang="en-US" dirty="0"/>
          </a:p>
        </p:txBody>
      </p:sp>
      <p:pic>
        <p:nvPicPr>
          <p:cNvPr id="15" name="Picture Placeholder 14" descr="woman standing in front of rack of clothing">
            <a:extLst>
              <a:ext uri="{FF2B5EF4-FFF2-40B4-BE49-F238E27FC236}">
                <a16:creationId xmlns:a16="http://schemas.microsoft.com/office/drawing/2014/main" id="{949D770F-0604-41BE-87F0-65B08CC353C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22" r="22"/>
          <a:stretch/>
        </p:blipFill>
        <p:spPr/>
      </p:pic>
      <p:pic>
        <p:nvPicPr>
          <p:cNvPr id="17" name="Picture Placeholder 16" descr="hanging clothes and a purse">
            <a:extLst>
              <a:ext uri="{FF2B5EF4-FFF2-40B4-BE49-F238E27FC236}">
                <a16:creationId xmlns:a16="http://schemas.microsoft.com/office/drawing/2014/main" id="{B9BCE927-4F46-4797-9BD3-B816E2B4CEA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/>
          <a:srcRect l="14" r="14"/>
          <a:stretch/>
        </p:blipFill>
        <p:spPr>
          <a:xfrm>
            <a:off x="9081588" y="3896475"/>
            <a:ext cx="3109415" cy="3055044"/>
          </a:xfrm>
        </p:spPr>
      </p:pic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0E469817-940E-4A7E-82D2-9FC9B4D3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	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pPr algn="ctr"/>
            <a:r>
              <a:rPr lang="en-US" sz="3600" dirty="0"/>
              <a:t>It is very clear that customer want ease of purchasing with most competitive rates from others and require best services possible. </a:t>
            </a:r>
          </a:p>
          <a:p>
            <a:pPr algn="ctr"/>
            <a:r>
              <a:rPr lang="en-US" sz="3600" b="1" dirty="0"/>
              <a:t>Both </a:t>
            </a:r>
            <a:r>
              <a:rPr lang="en-IN" sz="3600" b="1" dirty="0"/>
              <a:t>utilitarian and Hedonic </a:t>
            </a:r>
            <a:r>
              <a:rPr lang="en-US" sz="3600" b="1" dirty="0"/>
              <a:t>features are important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9C693BAD-6B4E-48AD-88BF-D933B37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9E4CF7-70FB-40DF-BE47-6E5AE31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15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6068" y="712268"/>
            <a:ext cx="4803006" cy="5688531"/>
          </a:xfrm>
        </p:spPr>
        <p:txBody>
          <a:bodyPr>
            <a:normAutofit/>
          </a:bodyPr>
          <a:lstStyle/>
          <a:p>
            <a:pPr marL="514350" indent="-514350" algn="ctr">
              <a:buAutoNum type="arabicPeriod"/>
            </a:pPr>
            <a:r>
              <a:rPr lang="en-US" dirty="0"/>
              <a:t>Using value count and count plots for all important features</a:t>
            </a:r>
          </a:p>
          <a:p>
            <a:pPr marL="514350" indent="-514350" algn="ctr">
              <a:buAutoNum type="arabicPeriod"/>
            </a:pPr>
            <a:r>
              <a:rPr lang="en-US" dirty="0"/>
              <a:t>Using different visualization tools to know the insight like heatmap </a:t>
            </a:r>
            <a:r>
              <a:rPr lang="en-US" dirty="0" err="1"/>
              <a:t>etc</a:t>
            </a:r>
            <a:endParaRPr lang="en-US" dirty="0"/>
          </a:p>
          <a:p>
            <a:pPr marL="514350" indent="-514350" algn="ctr">
              <a:buAutoNum type="arabicPeriod"/>
            </a:pPr>
            <a:r>
              <a:rPr lang="en-US" dirty="0"/>
              <a:t>Showing correlation</a:t>
            </a:r>
          </a:p>
          <a:p>
            <a:pPr marL="514350" indent="-514350" algn="ctr">
              <a:buAutoNum type="arabicPeriod"/>
            </a:pPr>
            <a:r>
              <a:rPr lang="en-US" dirty="0"/>
              <a:t>Describing the dataset</a:t>
            </a:r>
          </a:p>
        </p:txBody>
      </p:sp>
    </p:spTree>
    <p:extLst>
      <p:ext uri="{BB962C8B-B14F-4D97-AF65-F5344CB8AC3E}">
        <p14:creationId xmlns:p14="http://schemas.microsoft.com/office/powerpoint/2010/main" val="63473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man standing in front of rack of clothing">
            <a:extLst>
              <a:ext uri="{FF2B5EF4-FFF2-40B4-BE49-F238E27FC236}">
                <a16:creationId xmlns:a16="http://schemas.microsoft.com/office/drawing/2014/main" id="{7559ED0A-57D2-475A-80AA-FDDB6E882B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64" b="64"/>
          <a:stretch/>
        </p:blipFill>
        <p:spPr/>
      </p:pic>
      <p:pic>
        <p:nvPicPr>
          <p:cNvPr id="9" name="Picture Placeholder 8" descr="close up of hanging clothes and a purse">
            <a:extLst>
              <a:ext uri="{FF2B5EF4-FFF2-40B4-BE49-F238E27FC236}">
                <a16:creationId xmlns:a16="http://schemas.microsoft.com/office/drawing/2014/main" id="{24426D4C-56B2-463F-99F9-8F6C8EBBC00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15" b="15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D2FA59-42D1-4596-BADF-65EE2EEC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92402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08C1B7C-03BA-4C6C-B759-6DAB6A63B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536" y="1540042"/>
            <a:ext cx="5480312" cy="4641302"/>
          </a:xfrm>
        </p:spPr>
        <p:txBody>
          <a:bodyPr>
            <a:normAutofit lnSpcReduction="10000"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Amazon is clearly the market leader in providing all the necessary and user friendly features to the customers which includes all the </a:t>
            </a:r>
            <a:r>
              <a:rPr lang="en-IN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utilitarian and Hedonic 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features including all essential important &amp; must have features are: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Best rates with required description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Look and feel , confidentiality, value for money, wide range of product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Offers, replacement &amp; Best services</a:t>
            </a:r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2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751E420-B483-4040-8E33-A32E82D7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20F25F-904B-4AA2-9CB6-6941130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27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woman dressing mannequin ">
            <a:extLst>
              <a:ext uri="{FF2B5EF4-FFF2-40B4-BE49-F238E27FC236}">
                <a16:creationId xmlns:a16="http://schemas.microsoft.com/office/drawing/2014/main" id="{C0AA5E5B-9A0B-4837-9008-6B83089C19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t="37" b="37"/>
          <a:stretch/>
        </p:blipFill>
        <p:spPr/>
      </p:pic>
      <p:pic>
        <p:nvPicPr>
          <p:cNvPr id="23" name="Picture Placeholder 22" descr="close up of hanging clothes">
            <a:extLst>
              <a:ext uri="{FF2B5EF4-FFF2-40B4-BE49-F238E27FC236}">
                <a16:creationId xmlns:a16="http://schemas.microsoft.com/office/drawing/2014/main" id="{D98BD80F-ADD8-4A4B-93EA-5B25442FD2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t="42" b="42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AMIT PURI GOSWAMI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8B0F30-95FD-437A-9D9B-F937C36E9C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AMITG_SMART@YAHOO.COM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1A06CA-0B70-4C53-BE9B-665816B036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Internship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76786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" id="{83ACE2F6-3F27-4C0C-9F26-3A644E012A31}" vid="{2791EB26-28CE-473B-9B2E-6D68997E89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FCC198-DBFA-46B2-A241-8E3888E6367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Brush presentation</Template>
  <TotalTime>20</TotalTime>
  <Words>200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Elephant</vt:lpstr>
      <vt:lpstr>Symbol</vt:lpstr>
      <vt:lpstr>Times New Roman</vt:lpstr>
      <vt:lpstr>Brush</vt:lpstr>
      <vt:lpstr>Customer Retention Analysis</vt:lpstr>
      <vt:lpstr>Problem Statement</vt:lpstr>
      <vt:lpstr>Insight </vt:lpstr>
      <vt:lpstr>EDA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Retention Analysis</dc:title>
  <dc:creator>AMIT PURI GOSWAMI</dc:creator>
  <cp:lastModifiedBy>AMIT PURI GOSWAMI</cp:lastModifiedBy>
  <cp:revision>8</cp:revision>
  <dcterms:created xsi:type="dcterms:W3CDTF">2022-09-27T17:57:43Z</dcterms:created>
  <dcterms:modified xsi:type="dcterms:W3CDTF">2022-09-27T18:19:15Z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